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58" r:id="rId7"/>
    <p:sldId id="265" r:id="rId8"/>
    <p:sldId id="264" r:id="rId9"/>
    <p:sldId id="267" r:id="rId10"/>
    <p:sldId id="268" r:id="rId11"/>
    <p:sldId id="270" r:id="rId12"/>
    <p:sldId id="271" r:id="rId13"/>
  </p:sldIdLst>
  <p:sldSz cx="12192000" cy="6858000"/>
  <p:notesSz cx="6797675" cy="9926638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61"/>
    <p:restoredTop sz="95890"/>
  </p:normalViewPr>
  <p:slideViewPr>
    <p:cSldViewPr snapToGrid="0">
      <p:cViewPr varScale="1">
        <p:scale>
          <a:sx n="113" d="100"/>
          <a:sy n="113" d="100"/>
        </p:scale>
        <p:origin x="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B4CEB0-17D9-6CA8-8714-DC4F2733B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395304-D91D-BE5F-6A99-CC83B6291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8E85A4-1370-B599-6731-6B7F0932B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7249ED-CC76-F556-54D8-067CCC2A7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C77C4F-6AB1-53BB-8DB3-38BA628BF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146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C80206-8B10-ADFB-BBE3-58698D91D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031FEB-B658-B71C-1A8F-01A69938C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F19AF4-BF79-9F97-B456-BFB6EC2B9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A43930-6103-81E0-B1F6-A59992ADF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84B2A6-9427-B76C-A079-86397E026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846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4FA017-DEF8-62E8-2133-1BEB824FE4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1BEF84-E5C1-38A6-E25E-FE801F2C6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0BCDDF-8D45-6ED8-3A04-8628B151E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56C0D8-3B91-2DDD-498D-152A0F6D4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915FD1-8FF4-FAE9-F318-81D7FB665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650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1430F8-676E-7DAF-E852-8C9894D7A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7F2002-7CBD-B1E7-C3BB-B71917923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847306-762F-0A76-106C-BF861F4FB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8938D0-6F8F-77B6-0C55-8FBCE8C22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527FB0-D0CA-64DD-C101-259E0BC04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416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D1C73-50F6-72DB-E7A2-42C869504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74C8AC-C631-F2D3-38AB-C2ADA1E42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7579D2-214D-B267-4051-192DCC03B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B3C135-7B4F-F27E-8AB4-EF7FE4EE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756779-F76E-6E9C-C23E-B27E716A8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65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5042F-A052-5E28-4B54-6FFBD7EC0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218077-45B8-248E-E526-7CC2A362D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9E157A-A7C4-0D96-FA80-09A261C77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6E4FC1-DB48-C8A2-8A60-A34F5F4C1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8AFBD3-1AF7-0CE0-EA79-A548E7830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8DE179-30CC-51DD-1020-A0740D76C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211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FC8273-C365-B9F7-B6C6-F1594A807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0945C7-CFD0-EFB1-0E21-8B01EFF2B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108C84-7347-4284-2AAD-3FDEB5337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3ED575-466C-2026-0D0D-6C8B04FA1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8412A3-3436-F8AE-45E0-8BB7E249B3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A68973-DCC6-DDBD-FBE1-8DB31524A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13F9C77-0246-62F8-E224-63A9EDB8E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C17B293-4D65-9113-09BF-55D513C89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249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6C61A-7ACC-FC52-C538-D9B23A11A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8248E80-0A4F-0F74-F956-0821EA948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9F49FA-605B-67D0-BC33-21286523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6B3058-D11D-61A0-9CAD-6BB575283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401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B7C03E-5263-9DF2-F122-69D6F19E3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ADD2C1-EE64-1AF2-70C8-79211AEB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7E7C583-24A6-4DC1-7943-1121D8630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2021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16D304-1067-629D-7897-BFC65EF0F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CEBE2C-5D4A-5D56-1AFE-0B8E54425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60306D-CB70-215D-D213-8326E735C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C78968-9532-BFFA-35A3-CB112126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FF92DD-EE30-A4C8-6669-DF9E28056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EF8D0A-528B-D918-92FD-D4C103DE2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34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566E5-FEBC-DDE3-44D2-5AFBBB679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2777909-2A06-98E3-E50B-65F93EA9D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B97F28-DDA5-2590-49AE-40A31EA55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3B1DD3-79FA-92FB-682B-DC3B2905D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9B3E87-8A06-FD67-FEC9-B132B2506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19E8BC-42CC-7CC8-F3CD-2773BCE8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401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9A0D8A-E10E-5540-EA7B-85E415A58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BF8F38-A777-B3DE-AD7D-35151D5E8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F6D701-CEA2-5DBE-D6E4-543CBDE95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5414E-F691-AE4E-B63A-4C4EE21AE5AB}" type="datetimeFigureOut">
              <a:rPr lang="es-CL" smtClean="0"/>
              <a:t>30-11-23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A85568-628A-1D0A-511A-B12FE44D3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77E807-CC24-8C7D-5722-00731D08A6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5E644-9365-4D4B-9CCA-FD1841B85E8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419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7AF8D-8394-E62D-6A0C-1F34E9853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462052" cy="2479675"/>
          </a:xfrm>
        </p:spPr>
        <p:txBody>
          <a:bodyPr/>
          <a:lstStyle/>
          <a:p>
            <a:br>
              <a:rPr lang="es-CL" dirty="0"/>
            </a:br>
            <a:r>
              <a:rPr lang="es-CL" dirty="0"/>
              <a:t>Para un buen 2024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994E96-3512-7C85-450D-CF97420113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/>
              <a:t>Recuperación de aprendizajes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1DF4932-871D-A6DF-C583-FB691742C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951" y="150848"/>
            <a:ext cx="1942097" cy="175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26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D725C4-607F-68E9-9546-79F29058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532" y="602348"/>
            <a:ext cx="8266043" cy="1081087"/>
          </a:xfrm>
        </p:spPr>
        <p:txBody>
          <a:bodyPr/>
          <a:lstStyle/>
          <a:p>
            <a:r>
              <a:rPr lang="es-CL" dirty="0"/>
              <a:t>Educación Media: </a:t>
            </a:r>
            <a:r>
              <a:rPr lang="es-CL" dirty="0" err="1"/>
              <a:t>I°Medio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0F540-138A-2B89-3FCB-D2E7B643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532" y="1434905"/>
            <a:ext cx="5117709" cy="522992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CL" sz="1800" b="1" u="sng" dirty="0">
                <a:latin typeface="Castledown" panose="02000503040000020003" pitchFamily="2" charset="77"/>
              </a:rPr>
              <a:t>Semana 4 al 7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mañana clases normales con actividades evaluadas.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Miércoles </a:t>
            </a:r>
            <a:r>
              <a:rPr lang="es-CL" sz="1800" b="0" i="0" dirty="0">
                <a:solidFill>
                  <a:srgbClr val="FF0000"/>
                </a:solidFill>
                <a:effectLst/>
                <a:latin typeface="docs-Calibri"/>
              </a:rPr>
              <a:t>Lenguaje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Jueves </a:t>
            </a:r>
            <a:r>
              <a:rPr lang="es-CL" sz="1800" dirty="0">
                <a:solidFill>
                  <a:schemeClr val="accent6"/>
                </a:solidFill>
                <a:latin typeface="Castledown" panose="02000503040000020003" pitchFamily="2" charset="77"/>
              </a:rPr>
              <a:t>Ciencias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Los alumnos que no son citados pueden retirarse a las 13:15 (no habrá evaluaciones después de esa hora)</a:t>
            </a:r>
          </a:p>
          <a:p>
            <a:pPr>
              <a:lnSpc>
                <a:spcPct val="120000"/>
              </a:lnSpc>
            </a:pPr>
            <a:endParaRPr lang="es-CL" sz="1800" dirty="0">
              <a:latin typeface="Castledown" panose="02000503040000020003" pitchFamily="2" charset="77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D189CF1-63AF-6C06-E266-D2D996D6F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332" y="66945"/>
            <a:ext cx="947517" cy="85812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0E6768CD-33AF-59BC-6B8B-F29A04FDC809}"/>
              </a:ext>
            </a:extLst>
          </p:cNvPr>
          <p:cNvCxnSpPr/>
          <p:nvPr/>
        </p:nvCxnSpPr>
        <p:spPr>
          <a:xfrm>
            <a:off x="838200" y="1434905"/>
            <a:ext cx="107957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C2D91FBE-6511-EA2A-AB23-6B1FD48A766C}"/>
              </a:ext>
            </a:extLst>
          </p:cNvPr>
          <p:cNvSpPr txBox="1"/>
          <p:nvPr/>
        </p:nvSpPr>
        <p:spPr>
          <a:xfrm>
            <a:off x="6373836" y="1434905"/>
            <a:ext cx="5537982" cy="5388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CL" b="1" u="sng" dirty="0">
                <a:latin typeface="Castledown" panose="02000503040000020003" pitchFamily="2" charset="77"/>
              </a:rPr>
              <a:t>Semana 11 al 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mañana clases normales con actividades evaluadas, excepto día miércoles: 13 limpieza de salas última hora y jueves 14  sociograma, perfil del estudiante y convivencia.</a:t>
            </a: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rgbClr val="00B0F0"/>
                </a:solidFill>
                <a:latin typeface="Castledown" panose="02000503040000020003" pitchFamily="2" charset="77"/>
              </a:rPr>
              <a:t>Disciplinas Integradas 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Jueves Despedida y Convivencia (</a:t>
            </a:r>
            <a:r>
              <a:rPr lang="es-CL" dirty="0"/>
              <a:t>Salida: 13:15)</a:t>
            </a: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Los alumnos que no son citados pueden retirarse a las 13:15 (no habrá evaluaciones después de esa hora).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24759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D725C4-607F-68E9-9546-79F29058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532" y="602348"/>
            <a:ext cx="8266043" cy="1081087"/>
          </a:xfrm>
        </p:spPr>
        <p:txBody>
          <a:bodyPr/>
          <a:lstStyle/>
          <a:p>
            <a:r>
              <a:rPr lang="es-CL" dirty="0"/>
              <a:t>Educación Media: </a:t>
            </a:r>
            <a:r>
              <a:rPr lang="es-CL" dirty="0" err="1"/>
              <a:t>II°Medio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0F540-138A-2B89-3FCB-D2E7B643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532" y="1434905"/>
            <a:ext cx="5117709" cy="522992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CL" sz="1800" b="1" u="sng" dirty="0">
                <a:latin typeface="Castledown" panose="02000503040000020003" pitchFamily="2" charset="77"/>
              </a:rPr>
              <a:t>Semana 4 al 7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mañana clases normales con actividades evaluadas.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Lunes  </a:t>
            </a:r>
            <a:r>
              <a:rPr lang="es-CL" sz="1800" dirty="0">
                <a:solidFill>
                  <a:srgbClr val="FFC000"/>
                </a:solidFill>
                <a:latin typeface="Castledown" panose="02000503040000020003" pitchFamily="2" charset="77"/>
              </a:rPr>
              <a:t>Taller Formativo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Jueves 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Los alumnos que no son citados pueden retirarse a las 13:15 (no habrá evaluaciones después de esa hora)</a:t>
            </a:r>
          </a:p>
          <a:p>
            <a:pPr>
              <a:lnSpc>
                <a:spcPct val="120000"/>
              </a:lnSpc>
            </a:pPr>
            <a:endParaRPr lang="es-CL" sz="1800" dirty="0">
              <a:latin typeface="Castledown" panose="02000503040000020003" pitchFamily="2" charset="77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D189CF1-63AF-6C06-E266-D2D996D6F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332" y="66945"/>
            <a:ext cx="947517" cy="85812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0E6768CD-33AF-59BC-6B8B-F29A04FDC809}"/>
              </a:ext>
            </a:extLst>
          </p:cNvPr>
          <p:cNvCxnSpPr/>
          <p:nvPr/>
        </p:nvCxnSpPr>
        <p:spPr>
          <a:xfrm>
            <a:off x="838200" y="1434905"/>
            <a:ext cx="107957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C2D91FBE-6511-EA2A-AB23-6B1FD48A766C}"/>
              </a:ext>
            </a:extLst>
          </p:cNvPr>
          <p:cNvSpPr txBox="1"/>
          <p:nvPr/>
        </p:nvSpPr>
        <p:spPr>
          <a:xfrm>
            <a:off x="6373836" y="1434905"/>
            <a:ext cx="5537982" cy="5388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CL" b="1" u="sng" dirty="0">
                <a:latin typeface="Castledown" panose="02000503040000020003" pitchFamily="2" charset="77"/>
              </a:rPr>
              <a:t>Semana 11 al 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mañana clases normales con actividades evaluadas, excepto día miércoles: 13 limpieza de salas última hora y jueves 14  sociograma, perfil del estudiante y convivencia.</a:t>
            </a: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rgbClr val="FFC000"/>
                </a:solidFill>
                <a:latin typeface="Castledown" panose="02000503040000020003" pitchFamily="2" charset="77"/>
              </a:rPr>
              <a:t>Taller Formativo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Martes </a:t>
            </a:r>
            <a:r>
              <a:rPr lang="es-CL" sz="1800" b="0" i="0" dirty="0">
                <a:solidFill>
                  <a:srgbClr val="FF0000"/>
                </a:solidFill>
                <a:effectLst/>
                <a:latin typeface="docs-Calibri"/>
              </a:rPr>
              <a:t>Lenguaje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rgbClr val="00B0F0"/>
                </a:solidFill>
                <a:latin typeface="Castledown" panose="02000503040000020003" pitchFamily="2" charset="77"/>
              </a:rPr>
              <a:t>Disciplinas Integradas 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Jueves Despedida y Convivencia (</a:t>
            </a:r>
            <a:r>
              <a:rPr lang="es-CL" dirty="0"/>
              <a:t>Salida: 13:15)</a:t>
            </a: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Los alumnos que no son citados pueden retirarse a las 13:15 (no habrá evaluaciones después de esa hora).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67460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D725C4-607F-68E9-9546-79F29058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532" y="602348"/>
            <a:ext cx="8266043" cy="1081087"/>
          </a:xfrm>
        </p:spPr>
        <p:txBody>
          <a:bodyPr/>
          <a:lstStyle/>
          <a:p>
            <a:r>
              <a:rPr lang="es-CL" dirty="0"/>
              <a:t>Educación Media: </a:t>
            </a:r>
            <a:r>
              <a:rPr lang="es-CL" dirty="0" err="1"/>
              <a:t>III°Medio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0F540-138A-2B89-3FCB-D2E7B643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532" y="1434905"/>
            <a:ext cx="5117709" cy="522992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CL" sz="1800" b="1" u="sng" dirty="0">
                <a:latin typeface="Castledown" panose="02000503040000020003" pitchFamily="2" charset="77"/>
              </a:rPr>
              <a:t>Semana 4 al 7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mañana clases normales con actividades evaluadas.</a:t>
            </a:r>
          </a:p>
          <a:p>
            <a:pPr marL="0" indent="0">
              <a:lnSpc>
                <a:spcPct val="120000"/>
              </a:lnSpc>
              <a:buNone/>
            </a:pP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rgbClr val="00B0F0"/>
                </a:solidFill>
                <a:latin typeface="Castledown" panose="02000503040000020003" pitchFamily="2" charset="77"/>
              </a:rPr>
              <a:t>Disciplinas Integradas </a:t>
            </a:r>
            <a:endParaRPr lang="es-CL" sz="1200" dirty="0">
              <a:latin typeface="Castledown" panose="02000503040000020003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Martes </a:t>
            </a:r>
            <a:r>
              <a:rPr lang="es-CL" sz="1800" b="0" i="0" dirty="0">
                <a:solidFill>
                  <a:srgbClr val="FF0000"/>
                </a:solidFill>
                <a:effectLst/>
                <a:latin typeface="docs-Calibri"/>
              </a:rPr>
              <a:t>Lenguaje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Jueves  </a:t>
            </a:r>
            <a:r>
              <a:rPr lang="es-CL" sz="1800" dirty="0">
                <a:solidFill>
                  <a:srgbClr val="7030A0"/>
                </a:solidFill>
                <a:latin typeface="Castledown" panose="02000503040000020003" pitchFamily="2" charset="77"/>
              </a:rPr>
              <a:t>Inglés</a:t>
            </a:r>
          </a:p>
          <a:p>
            <a:pPr marL="0" indent="0">
              <a:lnSpc>
                <a:spcPct val="100000"/>
              </a:lnSpc>
              <a:buNone/>
            </a:pP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Los alumnos que no son citados pueden retirarse a las 13:15 (no habrá evaluaciones después de esa hora)</a:t>
            </a:r>
          </a:p>
          <a:p>
            <a:pPr>
              <a:lnSpc>
                <a:spcPct val="120000"/>
              </a:lnSpc>
            </a:pPr>
            <a:endParaRPr lang="es-CL" sz="1800" dirty="0">
              <a:latin typeface="Castledown" panose="02000503040000020003" pitchFamily="2" charset="77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D189CF1-63AF-6C06-E266-D2D996D6F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332" y="66945"/>
            <a:ext cx="947517" cy="85812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0E6768CD-33AF-59BC-6B8B-F29A04FDC809}"/>
              </a:ext>
            </a:extLst>
          </p:cNvPr>
          <p:cNvCxnSpPr/>
          <p:nvPr/>
        </p:nvCxnSpPr>
        <p:spPr>
          <a:xfrm>
            <a:off x="838200" y="1434905"/>
            <a:ext cx="107957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C2D91FBE-6511-EA2A-AB23-6B1FD48A766C}"/>
              </a:ext>
            </a:extLst>
          </p:cNvPr>
          <p:cNvSpPr txBox="1"/>
          <p:nvPr/>
        </p:nvSpPr>
        <p:spPr>
          <a:xfrm>
            <a:off x="6373836" y="1434905"/>
            <a:ext cx="5537982" cy="5388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CL" b="1" u="sng" dirty="0">
                <a:latin typeface="Castledown" panose="02000503040000020003" pitchFamily="2" charset="77"/>
              </a:rPr>
              <a:t>Semana 11 al 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mañana clases normales con actividades evaluadas, excepto día miércoles: 13 limpieza de salas última hora y jueves 14  sociograma, perfil del estudiante y convivencia.</a:t>
            </a: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rgbClr val="7030A0"/>
                </a:solidFill>
                <a:latin typeface="Castledown" panose="02000503040000020003" pitchFamily="2" charset="77"/>
              </a:rPr>
              <a:t>Inglés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rgbClr val="7030A0"/>
                </a:solidFill>
                <a:latin typeface="Castledown" panose="02000503040000020003" pitchFamily="2" charset="77"/>
              </a:rPr>
              <a:t>Inglés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Jueves Despedida y Convivencia (</a:t>
            </a:r>
            <a:r>
              <a:rPr lang="es-CL" dirty="0"/>
              <a:t>Salida: 13:15)</a:t>
            </a: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Los alumnos que no son citados pueden retirarse a las 13:15 (no habrá evaluaciones después de esa hora).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9542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B8FB5-44C9-1959-6F39-1D33C2240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5942"/>
            <a:ext cx="10515600" cy="1325563"/>
          </a:xfrm>
        </p:spPr>
        <p:txBody>
          <a:bodyPr/>
          <a:lstStyle/>
          <a:p>
            <a:r>
              <a:rPr lang="es-CL" dirty="0"/>
              <a:t>Objetivo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5C53B1-FCA0-6480-F17D-9D82E8230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es-CL" dirty="0"/>
              <a:t>Reforzar conocimientos para enfrentar el año 2024 con mejores bases de aprendizaje.</a:t>
            </a:r>
          </a:p>
          <a:p>
            <a:r>
              <a:rPr lang="es-CL" dirty="0"/>
              <a:t>Mejorar los resultados académicos de los alumnos más descendidos y disminuir la repitencia.</a:t>
            </a:r>
          </a:p>
          <a:p>
            <a:r>
              <a:rPr lang="es-CL" dirty="0"/>
              <a:t>Reforzar la asistencia habiendo 190 niños repitentes por asistencia.</a:t>
            </a:r>
          </a:p>
          <a:p>
            <a:r>
              <a:rPr lang="es-CL" dirty="0"/>
              <a:t>Mejorar la convivencia escolar en el aula.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D7BFB26-3BDF-E5F6-75F3-4D49D3061D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983" y="144299"/>
            <a:ext cx="947517" cy="858129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3E0812EB-0520-D795-FEDD-01D6F7327EE7}"/>
              </a:ext>
            </a:extLst>
          </p:cNvPr>
          <p:cNvCxnSpPr/>
          <p:nvPr/>
        </p:nvCxnSpPr>
        <p:spPr>
          <a:xfrm>
            <a:off x="838200" y="1941342"/>
            <a:ext cx="107957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03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E51BF-178C-BD68-F898-0483680B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97646"/>
            <a:ext cx="10515600" cy="1325563"/>
          </a:xfrm>
        </p:spPr>
        <p:txBody>
          <a:bodyPr/>
          <a:lstStyle/>
          <a:p>
            <a:r>
              <a:rPr lang="es-CL" dirty="0"/>
              <a:t>Educación </a:t>
            </a:r>
            <a:r>
              <a:rPr lang="es-CL" dirty="0" err="1"/>
              <a:t>Parvularia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F9C947-E0BC-167E-1471-F79F673756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Semana 4 al 8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FDD3FF-081E-54B0-3D8D-869AB7142A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CL" dirty="0"/>
              <a:t>Horario normal</a:t>
            </a:r>
          </a:p>
          <a:p>
            <a:r>
              <a:rPr lang="es-CL" dirty="0"/>
              <a:t>Actividades académicas normales.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27BEC7-AAEA-BA83-8059-ACB7B9C03C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L" dirty="0"/>
              <a:t>Semana 11 al 14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9C8C5BB-C00A-950D-E8C5-C0D357D22F3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s-CL" dirty="0"/>
              <a:t>Horario de salida normal</a:t>
            </a:r>
          </a:p>
          <a:p>
            <a:pPr marL="0" indent="0">
              <a:buNone/>
            </a:pPr>
            <a:r>
              <a:rPr lang="es-CL" dirty="0"/>
              <a:t>(Almuerzan en el colegio)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sz="2400" dirty="0"/>
              <a:t>Jueves 14: </a:t>
            </a:r>
          </a:p>
          <a:p>
            <a:pPr marL="0" indent="0">
              <a:buNone/>
            </a:pPr>
            <a:r>
              <a:rPr lang="es-CL" sz="2400" dirty="0" err="1">
                <a:solidFill>
                  <a:srgbClr val="00B0F0"/>
                </a:solidFill>
              </a:rPr>
              <a:t>Prekinder</a:t>
            </a:r>
            <a:r>
              <a:rPr lang="es-CL" sz="2400" dirty="0">
                <a:solidFill>
                  <a:srgbClr val="00B0F0"/>
                </a:solidFill>
              </a:rPr>
              <a:t>: </a:t>
            </a:r>
            <a:r>
              <a:rPr lang="es-CL" sz="2400" dirty="0"/>
              <a:t>Despedida y Convivencia</a:t>
            </a:r>
          </a:p>
          <a:p>
            <a:pPr marL="0" indent="0">
              <a:buNone/>
            </a:pPr>
            <a:r>
              <a:rPr lang="es-CL" sz="2400" dirty="0" err="1">
                <a:solidFill>
                  <a:schemeClr val="accent6"/>
                </a:solidFill>
              </a:rPr>
              <a:t>Kinder</a:t>
            </a:r>
            <a:r>
              <a:rPr lang="es-CL" sz="2400" dirty="0">
                <a:solidFill>
                  <a:schemeClr val="accent6"/>
                </a:solidFill>
              </a:rPr>
              <a:t>: </a:t>
            </a:r>
            <a:r>
              <a:rPr lang="es-CL" sz="2400" dirty="0"/>
              <a:t>Ceremonia “Consagración a la familia” y convivencia. </a:t>
            </a:r>
          </a:p>
          <a:p>
            <a:pPr marL="0" indent="0">
              <a:buNone/>
            </a:pPr>
            <a:r>
              <a:rPr lang="es-CL" sz="2400" dirty="0"/>
              <a:t>Salida: 11:30 </a:t>
            </a:r>
            <a:r>
              <a:rPr lang="es-CL" sz="2400" dirty="0" err="1"/>
              <a:t>hrs</a:t>
            </a:r>
            <a:r>
              <a:rPr lang="es-CL" sz="2400" dirty="0"/>
              <a:t>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5F3B872-3208-D2A8-C1B3-95F475CD0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983" y="144299"/>
            <a:ext cx="947517" cy="858129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D798506-BDAA-CB56-5667-AE72DEA0DFD4}"/>
              </a:ext>
            </a:extLst>
          </p:cNvPr>
          <p:cNvCxnSpPr/>
          <p:nvPr/>
        </p:nvCxnSpPr>
        <p:spPr>
          <a:xfrm>
            <a:off x="838200" y="1941342"/>
            <a:ext cx="107957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13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E51BF-178C-BD68-F898-0483680B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7646"/>
            <a:ext cx="10515600" cy="1325563"/>
          </a:xfrm>
        </p:spPr>
        <p:txBody>
          <a:bodyPr/>
          <a:lstStyle/>
          <a:p>
            <a:r>
              <a:rPr lang="es-CL" dirty="0"/>
              <a:t>Educación Básica 1° y 2°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F9C947-E0BC-167E-1471-F79F673756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Semana 4 al 8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FDD3FF-081E-54B0-3D8D-869AB7142A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L" dirty="0"/>
              <a:t>Horario normal</a:t>
            </a:r>
          </a:p>
          <a:p>
            <a:r>
              <a:rPr lang="es-CL" dirty="0"/>
              <a:t>Actividades académicas normales.</a:t>
            </a:r>
          </a:p>
          <a:p>
            <a:r>
              <a:rPr lang="es-CL" dirty="0"/>
              <a:t>(Apoyo lecto-escritura a selección de estudiantes.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27BEC7-AAEA-BA83-8059-ACB7B9C03C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L" dirty="0"/>
              <a:t>Semana 11 al 14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326D173-6538-8D6D-833D-8A902B6DA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983" y="144299"/>
            <a:ext cx="947517" cy="858129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46B0F9B-D64D-258B-1595-1AEF56227CC3}"/>
              </a:ext>
            </a:extLst>
          </p:cNvPr>
          <p:cNvCxnSpPr/>
          <p:nvPr/>
        </p:nvCxnSpPr>
        <p:spPr>
          <a:xfrm>
            <a:off x="838200" y="1941342"/>
            <a:ext cx="107957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arcador de contenido 5">
            <a:extLst>
              <a:ext uri="{FF2B5EF4-FFF2-40B4-BE49-F238E27FC236}">
                <a16:creationId xmlns:a16="http://schemas.microsoft.com/office/drawing/2014/main" id="{F115CF28-4450-4DE5-0B56-05C7B5F5A780}"/>
              </a:ext>
            </a:extLst>
          </p:cNvPr>
          <p:cNvSpPr txBox="1">
            <a:spLocks/>
          </p:cNvSpPr>
          <p:nvPr/>
        </p:nvSpPr>
        <p:spPr>
          <a:xfrm>
            <a:off x="6096000" y="2505075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Horario de salida normal</a:t>
            </a:r>
          </a:p>
          <a:p>
            <a:pPr marL="0" indent="0">
              <a:buNone/>
            </a:pPr>
            <a:r>
              <a:rPr lang="es-CL" dirty="0"/>
              <a:t>(Almuerzan en el colegio)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Lunes 11: Concurso de deletreo</a:t>
            </a:r>
          </a:p>
          <a:p>
            <a:r>
              <a:rPr lang="es-CL" dirty="0"/>
              <a:t>Martes 12: “Ya sé leer” (1°)</a:t>
            </a:r>
          </a:p>
          <a:p>
            <a:r>
              <a:rPr lang="es-CL" dirty="0"/>
              <a:t>Miércoles 13: Limpieza de sala</a:t>
            </a:r>
          </a:p>
          <a:p>
            <a:r>
              <a:rPr lang="es-CL" dirty="0"/>
              <a:t>Jueves 14: Convivencia de despedida</a:t>
            </a:r>
          </a:p>
          <a:p>
            <a:pPr lvl="1"/>
            <a:r>
              <a:rPr lang="es-CL" dirty="0"/>
              <a:t>Salida: 12:00</a:t>
            </a:r>
          </a:p>
        </p:txBody>
      </p:sp>
    </p:spTree>
    <p:extLst>
      <p:ext uri="{BB962C8B-B14F-4D97-AF65-F5344CB8AC3E}">
        <p14:creationId xmlns:p14="http://schemas.microsoft.com/office/powerpoint/2010/main" val="1490710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E51BF-178C-BD68-F898-0483680B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2428"/>
            <a:ext cx="10515600" cy="1325563"/>
          </a:xfrm>
        </p:spPr>
        <p:txBody>
          <a:bodyPr/>
          <a:lstStyle/>
          <a:p>
            <a:r>
              <a:rPr lang="es-CL" dirty="0"/>
              <a:t>Educación Básica 3° y 4°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F9C947-E0BC-167E-1471-F79F673756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Semana 4 al 8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FDD3FF-081E-54B0-3D8D-869AB7142A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L" dirty="0">
                <a:latin typeface="Castledown" panose="02000503040000020003" pitchFamily="50" charset="0"/>
              </a:rPr>
              <a:t>Horario normal</a:t>
            </a:r>
          </a:p>
          <a:p>
            <a:r>
              <a:rPr lang="es-CL" dirty="0">
                <a:latin typeface="Castledown" panose="02000503040000020003" pitchFamily="50" charset="0"/>
              </a:rPr>
              <a:t>Actividades académicas normales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B63972F-1EF4-1DC5-6B1E-9E9343F1A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983" y="144299"/>
            <a:ext cx="947517" cy="858129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48318C7A-612E-ADA3-AE49-6EDBA2BF8EB1}"/>
              </a:ext>
            </a:extLst>
          </p:cNvPr>
          <p:cNvCxnSpPr/>
          <p:nvPr/>
        </p:nvCxnSpPr>
        <p:spPr>
          <a:xfrm>
            <a:off x="838200" y="1941342"/>
            <a:ext cx="107957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34CB7DB-7FEA-C2A4-E3F9-D9A2CE104BF7}"/>
              </a:ext>
            </a:extLst>
          </p:cNvPr>
          <p:cNvSpPr txBox="1"/>
          <p:nvPr/>
        </p:nvSpPr>
        <p:spPr>
          <a:xfrm>
            <a:off x="5708628" y="1875470"/>
            <a:ext cx="6096000" cy="5056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CL" b="1" u="sng" dirty="0">
                <a:latin typeface="Castledown" panose="02000503040000020003" pitchFamily="2" charset="77"/>
              </a:rPr>
              <a:t>Semana 11 al 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mañana clases normales con actividades evaluadas, excepto día miércoles: 13 limpieza de salas última hora y jueves 14  sociograma, perfil del estudiante y convivencia.</a:t>
            </a: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 </a:t>
            </a:r>
            <a:r>
              <a:rPr lang="es-CL" dirty="0">
                <a:latin typeface="Castledown" panose="02000503040000020003" pitchFamily="2" charset="77"/>
              </a:rPr>
              <a:t>/</a:t>
            </a:r>
            <a:r>
              <a:rPr lang="es-CL" dirty="0">
                <a:solidFill>
                  <a:schemeClr val="accent1"/>
                </a:solidFill>
                <a:latin typeface="Castledown" panose="02000503040000020003" pitchFamily="2" charset="77"/>
              </a:rPr>
              <a:t> </a:t>
            </a:r>
            <a:r>
              <a:rPr lang="es-CL" dirty="0">
                <a:solidFill>
                  <a:srgbClr val="FF0000"/>
                </a:solidFill>
                <a:latin typeface="Castledown" panose="02000503040000020003" pitchFamily="2" charset="77"/>
              </a:rPr>
              <a:t>Lenguaje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 </a:t>
            </a:r>
            <a:r>
              <a:rPr lang="es-CL" dirty="0">
                <a:latin typeface="Castledown" panose="02000503040000020003" pitchFamily="2" charset="77"/>
              </a:rPr>
              <a:t>/</a:t>
            </a:r>
            <a:r>
              <a:rPr lang="es-CL" dirty="0">
                <a:solidFill>
                  <a:schemeClr val="accent1"/>
                </a:solidFill>
                <a:latin typeface="Castledown" panose="02000503040000020003" pitchFamily="2" charset="77"/>
              </a:rPr>
              <a:t> </a:t>
            </a:r>
            <a:r>
              <a:rPr lang="es-CL" dirty="0">
                <a:solidFill>
                  <a:srgbClr val="FF0000"/>
                </a:solidFill>
                <a:latin typeface="Castledown" panose="02000503040000020003" pitchFamily="2" charset="77"/>
              </a:rPr>
              <a:t>Lenguaje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 </a:t>
            </a:r>
            <a:r>
              <a:rPr lang="es-CL" dirty="0">
                <a:latin typeface="Castledown" panose="02000503040000020003" pitchFamily="2" charset="77"/>
              </a:rPr>
              <a:t>/</a:t>
            </a:r>
            <a:r>
              <a:rPr lang="es-CL" dirty="0">
                <a:solidFill>
                  <a:schemeClr val="accent1"/>
                </a:solidFill>
                <a:latin typeface="Castledown" panose="02000503040000020003" pitchFamily="2" charset="77"/>
              </a:rPr>
              <a:t> </a:t>
            </a:r>
            <a:r>
              <a:rPr lang="es-CL" dirty="0">
                <a:solidFill>
                  <a:srgbClr val="FF0000"/>
                </a:solidFill>
                <a:latin typeface="Castledown" panose="02000503040000020003" pitchFamily="2" charset="77"/>
              </a:rPr>
              <a:t>Lenguaje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Jueves  Despedida y Convivencia (</a:t>
            </a:r>
            <a:r>
              <a:rPr lang="es-CL" dirty="0"/>
              <a:t>Salida: 13:15)</a:t>
            </a: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Los alumnos que no son citados pueden retirarse a las 13:15 (no habrá evaluaciones después de esa hora).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0342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D725C4-607F-68E9-9546-79F29058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Educación Básica 5°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0F540-138A-2B89-3FCB-D2E7B643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532" y="1434905"/>
            <a:ext cx="5117709" cy="522992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CL" sz="1800" b="1" u="sng" dirty="0">
                <a:latin typeface="Castledown" panose="02000503040000020003" pitchFamily="2" charset="77"/>
              </a:rPr>
              <a:t>Semana 4 al 7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mañana clases normales con actividades evaluadas.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rgbClr val="FFC000"/>
                </a:solidFill>
                <a:latin typeface="Castledown" panose="02000503040000020003" pitchFamily="2" charset="77"/>
              </a:rPr>
              <a:t>Taller Formativo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Jueves  </a:t>
            </a:r>
            <a:r>
              <a:rPr lang="es-CL" sz="1800" b="0" i="0" dirty="0">
                <a:solidFill>
                  <a:srgbClr val="FF0000"/>
                </a:solidFill>
                <a:effectLst/>
                <a:latin typeface="docs-Calibri"/>
              </a:rPr>
              <a:t>Lenguaje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Los alumnos que no son citados pueden retirarse a las 13:15 (no habrá evaluaciones después de esa hora)</a:t>
            </a:r>
          </a:p>
          <a:p>
            <a:pPr>
              <a:lnSpc>
                <a:spcPct val="120000"/>
              </a:lnSpc>
            </a:pPr>
            <a:endParaRPr lang="es-CL" sz="1800" dirty="0">
              <a:latin typeface="Castledown" panose="02000503040000020003" pitchFamily="2" charset="77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D189CF1-63AF-6C06-E266-D2D996D6F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2241" y="107224"/>
            <a:ext cx="947517" cy="85812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0E6768CD-33AF-59BC-6B8B-F29A04FDC809}"/>
              </a:ext>
            </a:extLst>
          </p:cNvPr>
          <p:cNvCxnSpPr/>
          <p:nvPr/>
        </p:nvCxnSpPr>
        <p:spPr>
          <a:xfrm>
            <a:off x="838200" y="1434905"/>
            <a:ext cx="107957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C2D91FBE-6511-EA2A-AB23-6B1FD48A766C}"/>
              </a:ext>
            </a:extLst>
          </p:cNvPr>
          <p:cNvSpPr txBox="1"/>
          <p:nvPr/>
        </p:nvSpPr>
        <p:spPr>
          <a:xfrm>
            <a:off x="6373836" y="1434905"/>
            <a:ext cx="5537982" cy="5388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CL" b="1" u="sng" dirty="0">
                <a:latin typeface="Castledown" panose="02000503040000020003" pitchFamily="2" charset="77"/>
              </a:rPr>
              <a:t>Semana 11 al 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mañana clases normales con actividades evaluadas, excepto día miércoles: 13 limpieza de salas última hora y jueves 14  sociograma, perfil del estudiante y convivencia.</a:t>
            </a: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rgbClr val="00B0F0"/>
                </a:solidFill>
                <a:latin typeface="Castledown" panose="02000503040000020003" pitchFamily="2" charset="77"/>
              </a:rPr>
              <a:t>Disciplinas Integradas 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Jueves  Despedida y Convivencia (</a:t>
            </a:r>
            <a:r>
              <a:rPr lang="es-CL" dirty="0"/>
              <a:t>Salida: 13:15)</a:t>
            </a: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Los alumnos que no son citados pueden retirarse a las 13:15 (no habrá evaluaciones después de esa hora).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9892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D725C4-607F-68E9-9546-79F29058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Educación Básica 6°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0F540-138A-2B89-3FCB-D2E7B643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532" y="1434905"/>
            <a:ext cx="5117709" cy="522992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CL" sz="1800" b="1" u="sng" dirty="0">
                <a:latin typeface="Castledown" panose="02000503040000020003" pitchFamily="2" charset="77"/>
              </a:rPr>
              <a:t>Semana 4 al 7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mañana clases normales con actividades evaluadas.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chemeClr val="accent6"/>
                </a:solidFill>
                <a:latin typeface="Castledown" panose="02000503040000020003" pitchFamily="2" charset="77"/>
              </a:rPr>
              <a:t>Ciencias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Jueves </a:t>
            </a:r>
            <a:r>
              <a:rPr lang="es-CL" sz="1800" b="0" i="0" dirty="0">
                <a:solidFill>
                  <a:srgbClr val="FF0000"/>
                </a:solidFill>
                <a:effectLst/>
                <a:latin typeface="docs-Calibri"/>
              </a:rPr>
              <a:t>Lenguaje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Los alumnos que no son citados pueden retirarse a las 13:15 (no habrá evaluaciones después de esa hora)</a:t>
            </a:r>
          </a:p>
          <a:p>
            <a:pPr>
              <a:lnSpc>
                <a:spcPct val="120000"/>
              </a:lnSpc>
            </a:pPr>
            <a:endParaRPr lang="es-CL" sz="1800" dirty="0">
              <a:latin typeface="Castledown" panose="02000503040000020003" pitchFamily="2" charset="77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D189CF1-63AF-6C06-E266-D2D996D6F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2241" y="107224"/>
            <a:ext cx="947517" cy="85812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0E6768CD-33AF-59BC-6B8B-F29A04FDC809}"/>
              </a:ext>
            </a:extLst>
          </p:cNvPr>
          <p:cNvCxnSpPr/>
          <p:nvPr/>
        </p:nvCxnSpPr>
        <p:spPr>
          <a:xfrm>
            <a:off x="838200" y="1434905"/>
            <a:ext cx="107957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C2D91FBE-6511-EA2A-AB23-6B1FD48A766C}"/>
              </a:ext>
            </a:extLst>
          </p:cNvPr>
          <p:cNvSpPr txBox="1"/>
          <p:nvPr/>
        </p:nvSpPr>
        <p:spPr>
          <a:xfrm>
            <a:off x="6373836" y="1434905"/>
            <a:ext cx="5537982" cy="5388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CL" b="1" u="sng" dirty="0">
                <a:latin typeface="Castledown" panose="02000503040000020003" pitchFamily="2" charset="77"/>
              </a:rPr>
              <a:t>Semana 11 al 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mañana clases normales con actividades evaluadas, excepto día miércoles: 13 limpieza de salas última hora y jueves 14  sociograma, perfil del estudiante y convivencia.</a:t>
            </a: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rgbClr val="00B0F0"/>
                </a:solidFill>
                <a:latin typeface="Castledown" panose="02000503040000020003" pitchFamily="2" charset="77"/>
              </a:rPr>
              <a:t>Disciplinas Integradas 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Jueves Despedida y Convivencia (</a:t>
            </a:r>
            <a:r>
              <a:rPr lang="es-CL" dirty="0"/>
              <a:t>Salida: 13:15)</a:t>
            </a: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Los alumnos que no son citados pueden retirarse a las 13:15 (no habrá evaluaciones después de esa hora).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22163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D725C4-607F-68E9-9546-79F29058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Educación Básica 7°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0F540-138A-2B89-3FCB-D2E7B643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532" y="1434905"/>
            <a:ext cx="5117709" cy="522992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CL" sz="1800" b="1" u="sng" dirty="0">
                <a:latin typeface="Castledown" panose="02000503040000020003" pitchFamily="2" charset="77"/>
              </a:rPr>
              <a:t>Semana 4 al 7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mañana clases normales con actividades evaluadas.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rgbClr val="FFC000"/>
                </a:solidFill>
                <a:latin typeface="Castledown" panose="02000503040000020003" pitchFamily="2" charset="77"/>
              </a:rPr>
              <a:t>Taller Formativo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Jueves </a:t>
            </a:r>
            <a:r>
              <a:rPr lang="es-CL" sz="1800" dirty="0">
                <a:solidFill>
                  <a:srgbClr val="00B0F0"/>
                </a:solidFill>
                <a:latin typeface="Castledown" panose="02000503040000020003" pitchFamily="2" charset="77"/>
              </a:rPr>
              <a:t>Disciplinas Integradas 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Los alumnos que no son citados pueden retirarse a las 13:15 (no habrá evaluaciones después de esa hora)</a:t>
            </a:r>
          </a:p>
          <a:p>
            <a:pPr>
              <a:lnSpc>
                <a:spcPct val="120000"/>
              </a:lnSpc>
            </a:pPr>
            <a:endParaRPr lang="es-CL" sz="1800" dirty="0">
              <a:latin typeface="Castledown" panose="02000503040000020003" pitchFamily="2" charset="77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D189CF1-63AF-6C06-E266-D2D996D6F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2241" y="107224"/>
            <a:ext cx="947517" cy="85812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0E6768CD-33AF-59BC-6B8B-F29A04FDC809}"/>
              </a:ext>
            </a:extLst>
          </p:cNvPr>
          <p:cNvCxnSpPr/>
          <p:nvPr/>
        </p:nvCxnSpPr>
        <p:spPr>
          <a:xfrm>
            <a:off x="838200" y="1434905"/>
            <a:ext cx="107957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C2D91FBE-6511-EA2A-AB23-6B1FD48A766C}"/>
              </a:ext>
            </a:extLst>
          </p:cNvPr>
          <p:cNvSpPr txBox="1"/>
          <p:nvPr/>
        </p:nvSpPr>
        <p:spPr>
          <a:xfrm>
            <a:off x="6373836" y="1434905"/>
            <a:ext cx="5537982" cy="5388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CL" b="1" u="sng" dirty="0">
                <a:latin typeface="Castledown" panose="02000503040000020003" pitchFamily="2" charset="77"/>
              </a:rPr>
              <a:t>Semana 11 al 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mañana clases normales con actividades evaluadas, excepto día miércoles: 13 limpieza de salas última hora y jueves 14  sociograma, perfil del estudiante y convivencia.</a:t>
            </a: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Miércoles </a:t>
            </a:r>
            <a:r>
              <a:rPr lang="es-CL" sz="1800" b="0" i="0" dirty="0">
                <a:solidFill>
                  <a:srgbClr val="FF0000"/>
                </a:solidFill>
                <a:effectLst/>
                <a:latin typeface="docs-Calibri"/>
              </a:rPr>
              <a:t>Lenguaje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Jueves Despedida y Convivencia (</a:t>
            </a:r>
            <a:r>
              <a:rPr lang="es-CL" dirty="0"/>
              <a:t>Salida: 13:15)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Los alumnos que no son citados pueden retirarse a las 13:15 (no habrá evaluaciones después de esa hora).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87637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D725C4-607F-68E9-9546-79F29058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Educación Básica 8°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0F540-138A-2B89-3FCB-D2E7B643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532" y="1434905"/>
            <a:ext cx="5117709" cy="522992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CL" sz="1800" b="1" u="sng" dirty="0">
                <a:latin typeface="Castledown" panose="02000503040000020003" pitchFamily="2" charset="77"/>
              </a:rPr>
              <a:t>Semana 4 al 7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mañana clases normales con actividades evaluadas.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Lunes </a:t>
            </a:r>
            <a:r>
              <a:rPr lang="es-CL" sz="1800" dirty="0">
                <a:solidFill>
                  <a:srgbClr val="7030A0"/>
                </a:solidFill>
                <a:latin typeface="Castledown" panose="02000503040000020003" pitchFamily="2" charset="77"/>
              </a:rPr>
              <a:t>Inglés / </a:t>
            </a:r>
            <a:r>
              <a:rPr lang="es-CL" sz="1800" dirty="0">
                <a:solidFill>
                  <a:srgbClr val="00B0F0"/>
                </a:solidFill>
                <a:latin typeface="Castledown" panose="02000503040000020003" pitchFamily="2" charset="77"/>
              </a:rPr>
              <a:t>Disciplinas Integradas (15:40)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rgbClr val="7030A0"/>
                </a:solidFill>
                <a:latin typeface="Castledown" panose="02000503040000020003" pitchFamily="2" charset="77"/>
              </a:rPr>
              <a:t>Inglés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rgbClr val="7030A0"/>
                </a:solidFill>
                <a:latin typeface="Castledown" panose="02000503040000020003" pitchFamily="2" charset="77"/>
              </a:rPr>
              <a:t>Inglés</a:t>
            </a:r>
            <a:endParaRPr lang="es-CL" sz="1800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Jueves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1800" dirty="0">
                <a:latin typeface="Castledown" panose="02000503040000020003" pitchFamily="2" charset="77"/>
              </a:rPr>
              <a:t>Los alumnos que no son citados pueden retirarse a las 13:15 (no habrá evaluaciones después de esa hora)</a:t>
            </a:r>
          </a:p>
          <a:p>
            <a:pPr>
              <a:lnSpc>
                <a:spcPct val="120000"/>
              </a:lnSpc>
            </a:pPr>
            <a:endParaRPr lang="es-CL" sz="1800" dirty="0">
              <a:latin typeface="Castledown" panose="02000503040000020003" pitchFamily="2" charset="77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D189CF1-63AF-6C06-E266-D2D996D6F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2241" y="107224"/>
            <a:ext cx="947517" cy="858129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0E6768CD-33AF-59BC-6B8B-F29A04FDC809}"/>
              </a:ext>
            </a:extLst>
          </p:cNvPr>
          <p:cNvCxnSpPr/>
          <p:nvPr/>
        </p:nvCxnSpPr>
        <p:spPr>
          <a:xfrm>
            <a:off x="838200" y="1434905"/>
            <a:ext cx="107957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C2D91FBE-6511-EA2A-AB23-6B1FD48A766C}"/>
              </a:ext>
            </a:extLst>
          </p:cNvPr>
          <p:cNvSpPr txBox="1"/>
          <p:nvPr/>
        </p:nvSpPr>
        <p:spPr>
          <a:xfrm>
            <a:off x="6373836" y="1434905"/>
            <a:ext cx="5537982" cy="5388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CL" b="1" u="sng" dirty="0">
                <a:latin typeface="Castledown" panose="02000503040000020003" pitchFamily="2" charset="77"/>
              </a:rPr>
              <a:t>Semana 11 al 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mañana clases normales con actividades evaluadas, excepto día miércoles: 13 limpieza de salas última hora y jueves 14  sociograma, perfil del estudiante y convivencia.</a:t>
            </a:r>
          </a:p>
          <a:p>
            <a:pPr marL="0" indent="0">
              <a:lnSpc>
                <a:spcPct val="120000"/>
              </a:lnSpc>
              <a:buNone/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Jornada de la tarde actividades focalizadas en alumnos con aprendizajes descendidos:</a:t>
            </a: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Lunes </a:t>
            </a:r>
            <a:r>
              <a:rPr lang="es-CL" sz="1800" b="0" i="0" dirty="0">
                <a:solidFill>
                  <a:srgbClr val="FF0000"/>
                </a:solidFill>
                <a:effectLst/>
                <a:latin typeface="docs-Calibri"/>
              </a:rPr>
              <a:t>Lenguaje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Martes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Miércoles </a:t>
            </a:r>
            <a:r>
              <a:rPr lang="es-CL" sz="1800" dirty="0">
                <a:solidFill>
                  <a:schemeClr val="accent1"/>
                </a:solidFill>
                <a:latin typeface="Castledown" panose="02000503040000020003" pitchFamily="2" charset="77"/>
              </a:rPr>
              <a:t>Matemáticas</a:t>
            </a:r>
            <a:endParaRPr lang="es-CL" dirty="0">
              <a:latin typeface="Castledown" panose="02000503040000020003" pitchFamily="2" charset="77"/>
            </a:endParaRPr>
          </a:p>
          <a:p>
            <a:pPr>
              <a:lnSpc>
                <a:spcPct val="120000"/>
              </a:lnSpc>
            </a:pPr>
            <a:r>
              <a:rPr lang="es-CL" dirty="0">
                <a:latin typeface="Castledown" panose="02000503040000020003" pitchFamily="2" charset="77"/>
              </a:rPr>
              <a:t>Jueves Despedida y Convivencia (</a:t>
            </a:r>
            <a:r>
              <a:rPr lang="es-CL" dirty="0"/>
              <a:t>Salida: 13:15)</a:t>
            </a:r>
          </a:p>
          <a:p>
            <a:pPr>
              <a:lnSpc>
                <a:spcPct val="120000"/>
              </a:lnSpc>
            </a:pPr>
            <a:endParaRPr lang="es-CL" dirty="0">
              <a:latin typeface="Castledown" panose="02000503040000020003" pitchFamily="2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CL" dirty="0">
                <a:latin typeface="Castledown" panose="02000503040000020003" pitchFamily="2" charset="77"/>
              </a:rPr>
              <a:t>Los alumnos que no son citados pueden retirarse a las 13:15 (no habrá evaluaciones después de esa hora).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61199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5321</TotalTime>
  <Words>1282</Words>
  <Application>Microsoft Macintosh PowerPoint</Application>
  <PresentationFormat>Panorámica</PresentationFormat>
  <Paragraphs>182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Castledown</vt:lpstr>
      <vt:lpstr>docs-Calibri</vt:lpstr>
      <vt:lpstr>Tema de Office</vt:lpstr>
      <vt:lpstr> Para un buen 2024</vt:lpstr>
      <vt:lpstr>Objetivo</vt:lpstr>
      <vt:lpstr>Educación Parvularia</vt:lpstr>
      <vt:lpstr>Educación Básica 1° y 2°</vt:lpstr>
      <vt:lpstr>Educación Básica 3° y 4°</vt:lpstr>
      <vt:lpstr>Educación Básica 5°</vt:lpstr>
      <vt:lpstr>Educación Básica 6°</vt:lpstr>
      <vt:lpstr>Educación Básica 7°</vt:lpstr>
      <vt:lpstr>Educación Básica 8°</vt:lpstr>
      <vt:lpstr>Educación Media: I°Medio</vt:lpstr>
      <vt:lpstr>Educación Media: II°Medio</vt:lpstr>
      <vt:lpstr>Educación Media: III°Medio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un buen 2024</dc:title>
  <dc:creator>Maritza Cottenie</dc:creator>
  <cp:lastModifiedBy>Maritza Cottenie</cp:lastModifiedBy>
  <cp:revision>8</cp:revision>
  <cp:lastPrinted>2023-11-23T18:07:34Z</cp:lastPrinted>
  <dcterms:created xsi:type="dcterms:W3CDTF">2023-11-22T00:41:44Z</dcterms:created>
  <dcterms:modified xsi:type="dcterms:W3CDTF">2023-12-03T21:52:06Z</dcterms:modified>
</cp:coreProperties>
</file>